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DE7D-18C3-4A00-BBC9-B17E54674678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0D9C-521A-4C4D-9FC4-E7DC3799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5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DE7D-18C3-4A00-BBC9-B17E54674678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0D9C-521A-4C4D-9FC4-E7DC3799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0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DE7D-18C3-4A00-BBC9-B17E54674678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0D9C-521A-4C4D-9FC4-E7DC3799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7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DE7D-18C3-4A00-BBC9-B17E54674678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0D9C-521A-4C4D-9FC4-E7DC3799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8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DE7D-18C3-4A00-BBC9-B17E54674678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0D9C-521A-4C4D-9FC4-E7DC3799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DE7D-18C3-4A00-BBC9-B17E54674678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0D9C-521A-4C4D-9FC4-E7DC3799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5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DE7D-18C3-4A00-BBC9-B17E54674678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0D9C-521A-4C4D-9FC4-E7DC3799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4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DE7D-18C3-4A00-BBC9-B17E54674678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0D9C-521A-4C4D-9FC4-E7DC3799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7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DE7D-18C3-4A00-BBC9-B17E54674678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0D9C-521A-4C4D-9FC4-E7DC3799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9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DE7D-18C3-4A00-BBC9-B17E54674678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0D9C-521A-4C4D-9FC4-E7DC3799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7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DE7D-18C3-4A00-BBC9-B17E54674678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0D9C-521A-4C4D-9FC4-E7DC3799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0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DE7D-18C3-4A00-BBC9-B17E54674678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50D9C-521A-4C4D-9FC4-E7DC37994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272746">
            <a:off x="762000" y="1216970"/>
            <a:ext cx="5105400" cy="83099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About Mrs. Bristol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848600" y="6019800"/>
            <a:ext cx="11430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2907" y="2744083"/>
            <a:ext cx="3743677" cy="2807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009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YUCK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 smtClean="0">
                <a:latin typeface="Adobe Garamond Pro Bold" pitchFamily="18" charset="0"/>
              </a:rPr>
              <a:t>Liver and Oysters</a:t>
            </a:r>
          </a:p>
          <a:p>
            <a:pPr lvl="1"/>
            <a:r>
              <a:rPr lang="en-US" sz="4400" dirty="0" smtClean="0">
                <a:latin typeface="Adobe Garamond Pro Bold" pitchFamily="18" charset="0"/>
              </a:rPr>
              <a:t>My </a:t>
            </a:r>
            <a:r>
              <a:rPr lang="en-US" sz="4800" dirty="0" smtClean="0">
                <a:latin typeface="Adobe Garamond Pro Bold" pitchFamily="18" charset="0"/>
              </a:rPr>
              <a:t>dad paid me $100 to eat my first oyster when I was 10!</a:t>
            </a:r>
            <a:endParaRPr lang="en-US" sz="4800" dirty="0">
              <a:latin typeface="Adobe Garamond Pro Bold" pitchFamily="18" charset="0"/>
            </a:endParaRPr>
          </a:p>
        </p:txBody>
      </p:sp>
      <p:pic>
        <p:nvPicPr>
          <p:cNvPr id="4" name="Picture 2" descr="C:\Users\cbristol\AppData\Local\Microsoft\Windows\Temporary Internet Files\Content.IE5\F4NRSU7Q\MC900441498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71" y="4800599"/>
            <a:ext cx="1828343" cy="182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4800599"/>
            <a:ext cx="3374251" cy="2065868"/>
          </a:xfrm>
          <a:prstGeom prst="rect">
            <a:avLst/>
          </a:prstGeom>
        </p:spPr>
      </p:pic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152400" y="228600"/>
            <a:ext cx="1676400" cy="1143000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542848"/>
              </p:ext>
            </p:extLst>
          </p:nvPr>
        </p:nvGraphicFramePr>
        <p:xfrm>
          <a:off x="457200" y="1981200"/>
          <a:ext cx="8229600" cy="426720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743200"/>
                <a:gridCol w="2743200"/>
                <a:gridCol w="2743200"/>
              </a:tblGrid>
              <a:tr h="1066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8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311" y="242711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bertus Extra Bold" panose="020E0802040304020204" pitchFamily="34" charset="0"/>
              </a:rPr>
              <a:t>All about Mrs. Bristol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bertus Extra Bold" panose="020E0802040304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941084"/>
              </p:ext>
            </p:extLst>
          </p:nvPr>
        </p:nvGraphicFramePr>
        <p:xfrm>
          <a:off x="457200" y="1600200"/>
          <a:ext cx="8382000" cy="3962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94000"/>
                <a:gridCol w="2794000"/>
                <a:gridCol w="2794000"/>
              </a:tblGrid>
              <a:tr h="9906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lbertus Extra Bold" panose="020E0802040304020204" pitchFamily="34" charset="0"/>
                        </a:rPr>
                        <a:t>Tiny Bristol</a:t>
                      </a:r>
                      <a:endParaRPr lang="en-US" sz="2400" dirty="0">
                        <a:latin typeface="Albertus Extra Bold" panose="020E08020403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lbertus Extra Bold" panose="020E0802040304020204" pitchFamily="34" charset="0"/>
                        </a:rPr>
                        <a:t>Fun Facts</a:t>
                      </a:r>
                      <a:endParaRPr lang="en-US" sz="2400" dirty="0">
                        <a:latin typeface="Albertus Extra Bold" panose="020E08020403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lbertus Extra Bold" panose="020E0802040304020204" pitchFamily="34" charset="0"/>
                        </a:rPr>
                        <a:t>Family</a:t>
                      </a:r>
                      <a:r>
                        <a:rPr lang="en-US" sz="2400" baseline="0" dirty="0" smtClean="0">
                          <a:latin typeface="Albertus Extra Bold" panose="020E0802040304020204" pitchFamily="34" charset="0"/>
                        </a:rPr>
                        <a:t> Fun</a:t>
                      </a:r>
                      <a:endParaRPr lang="en-US" sz="2400" dirty="0">
                        <a:latin typeface="Albertus Extra Bold" panose="020E08020403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lbertus Extra Bold" panose="020E0802040304020204" pitchFamily="34" charset="0"/>
                          <a:hlinkClick r:id="rId2" action="ppaction://hlinksldjump"/>
                        </a:rPr>
                        <a:t>EASY</a:t>
                      </a:r>
                      <a:endParaRPr lang="en-US" sz="2400" dirty="0">
                        <a:latin typeface="Albertus Extra Bold" panose="020E08020403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lbertus Extra Bold" panose="020E0802040304020204" pitchFamily="34" charset="0"/>
                        </a:rPr>
                        <a:t>Easy</a:t>
                      </a:r>
                      <a:endParaRPr lang="en-US" sz="2400" dirty="0">
                        <a:latin typeface="Albertus Extra Bold" panose="020E08020403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lbertus Extra Bold" panose="020E0802040304020204" pitchFamily="34" charset="0"/>
                          <a:hlinkClick r:id="rId3" action="ppaction://hlinksldjump"/>
                        </a:rPr>
                        <a:t>Easy</a:t>
                      </a:r>
                      <a:endParaRPr lang="en-US" sz="2400" dirty="0">
                        <a:latin typeface="Albertus Extra Bold" panose="020E0802040304020204" pitchFamily="34" charset="0"/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lbertus Extra Bold" panose="020E0802040304020204" pitchFamily="34" charset="0"/>
                        </a:rPr>
                        <a:t>Thinking Caps</a:t>
                      </a:r>
                      <a:endParaRPr lang="en-US" sz="2400" dirty="0">
                        <a:latin typeface="Albertus Extra Bold" panose="020E08020403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lbertus Extra Bold" panose="020E0802040304020204" pitchFamily="34" charset="0"/>
                        </a:rPr>
                        <a:t>Thinking</a:t>
                      </a:r>
                      <a:r>
                        <a:rPr lang="en-US" sz="2400" baseline="0" dirty="0" smtClean="0">
                          <a:latin typeface="Albertus Extra Bold" panose="020E0802040304020204" pitchFamily="34" charset="0"/>
                        </a:rPr>
                        <a:t> Caps</a:t>
                      </a:r>
                      <a:endParaRPr lang="en-US" sz="2400" dirty="0">
                        <a:latin typeface="Albertus Extra Bold" panose="020E08020403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lbertus Extra Bold" panose="020E0802040304020204" pitchFamily="34" charset="0"/>
                          <a:hlinkClick r:id="rId4" action="ppaction://hlinksldjump"/>
                        </a:rPr>
                        <a:t>Thinking Caps</a:t>
                      </a:r>
                      <a:endParaRPr lang="en-US" sz="2400" dirty="0">
                        <a:latin typeface="Albertus Extra Bold" panose="020E0802040304020204" pitchFamily="34" charset="0"/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lbertus Extra Bold" panose="020E0802040304020204" pitchFamily="34" charset="0"/>
                        </a:rPr>
                        <a:t>Deep Thought</a:t>
                      </a:r>
                      <a:endParaRPr lang="en-US" sz="2400" dirty="0">
                        <a:latin typeface="Albertus Extra Bold" panose="020E08020403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lbertus Extra Bold" panose="020E0802040304020204" pitchFamily="34" charset="0"/>
                          <a:hlinkClick r:id="rId5" action="ppaction://hlinksldjump"/>
                        </a:rPr>
                        <a:t>Deep Thought</a:t>
                      </a:r>
                      <a:endParaRPr lang="en-US" sz="2400" dirty="0">
                        <a:latin typeface="Albertus Extra Bold" panose="020E08020403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lbertus Extra Bold" panose="020E0802040304020204" pitchFamily="34" charset="0"/>
                        </a:rPr>
                        <a:t>Deep</a:t>
                      </a:r>
                      <a:r>
                        <a:rPr lang="en-US" sz="2400" baseline="0" dirty="0" smtClean="0">
                          <a:latin typeface="Albertus Extra Bold" panose="020E0802040304020204" pitchFamily="34" charset="0"/>
                        </a:rPr>
                        <a:t> Thought</a:t>
                      </a:r>
                      <a:endParaRPr lang="en-US" sz="2400" dirty="0">
                        <a:latin typeface="Albertus Extra Bold" panose="020E08020403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152400" y="228600"/>
            <a:ext cx="1676400" cy="1143000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7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what month was Mrs. Bristol Born in?</a:t>
            </a:r>
            <a:endParaRPr lang="en-US" dirty="0"/>
          </a:p>
        </p:txBody>
      </p:sp>
      <p:pic>
        <p:nvPicPr>
          <p:cNvPr id="1027" name="Picture 3" descr="C:\Users\cbristol\AppData\Local\Microsoft\Windows\Temporary Internet Files\Content.IE5\8EOTRLOQ\MC900157109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5410200" cy="447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048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Tiny Bristol – Easy question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7429500" y="5756564"/>
            <a:ext cx="1295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September 1978 – </a:t>
            </a:r>
            <a:r>
              <a:rPr lang="en-US" dirty="0" err="1" smtClean="0"/>
              <a:t>shss</a:t>
            </a:r>
            <a:r>
              <a:rPr lang="en-US" dirty="0" smtClean="0"/>
              <a:t>. I’m not that old!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Tiny Bristol</a:t>
            </a:r>
          </a:p>
          <a:p>
            <a:r>
              <a:rPr lang="en-US" dirty="0" smtClean="0"/>
              <a:t>Easy answer</a:t>
            </a:r>
            <a:endParaRPr lang="en-US" dirty="0"/>
          </a:p>
        </p:txBody>
      </p:sp>
      <p:pic>
        <p:nvPicPr>
          <p:cNvPr id="6" name="Picture 2" descr="C:\Users\cbristol\AppData\Local\Microsoft\Windows\Temporary Internet Files\Content.IE5\8EOTRLOQ\MC90043223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2819400" cy="384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bristol\AppData\Local\Microsoft\Windows\Temporary Internet Files\Content.IE5\F4NRSU7Q\MC900441498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71" y="4800599"/>
            <a:ext cx="1828343" cy="182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18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children does Mrs. Bristol have?</a:t>
            </a:r>
            <a:endParaRPr lang="en-US" dirty="0"/>
          </a:p>
        </p:txBody>
      </p:sp>
      <p:pic>
        <p:nvPicPr>
          <p:cNvPr id="2050" name="Picture 2" descr="C:\Users\cbristol\AppData\Local\Microsoft\Windows\Temporary Internet Files\Content.IE5\F4NRSU7Q\MP900409609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6698" y="1600200"/>
            <a:ext cx="4490603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7543800" y="5486400"/>
            <a:ext cx="1219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Yes, 3!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02119"/>
            <a:ext cx="6030884" cy="4522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2" descr="C:\Users\cbristol\AppData\Local\Microsoft\Windows\Temporary Internet Files\Content.IE5\F4NRSU7Q\MC900441498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621" y="5001435"/>
            <a:ext cx="1828343" cy="182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9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my family from?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54887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bristol\AppData\Local\Microsoft\Windows\Temporary Internet Files\Content.IE5\ZK20RZ5F\usmap-sout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7" y="1700212"/>
            <a:ext cx="519112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7543800" y="5486400"/>
            <a:ext cx="1219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Georgia!</a:t>
            </a:r>
            <a:endParaRPr lang="en-US" dirty="0"/>
          </a:p>
        </p:txBody>
      </p:sp>
      <p:pic>
        <p:nvPicPr>
          <p:cNvPr id="5" name="Picture 2" descr="C:\Users\cbristol\AppData\Local\Microsoft\Windows\Temporary Internet Files\Content.IE5\F4NRSU7Q\MC900441498[1].pn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428" y="2034610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bristol\AppData\Local\Microsoft\Windows\Temporary Internet Files\Content.IE5\H1ZFDGD3\georgia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49883"/>
            <a:ext cx="4114800" cy="3868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6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I like to eat that grosses people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cbristol\AppData\Local\Microsoft\Windows\Temporary Internet Files\Content.IE5\OKVVO368\3508264531_cd92f5b0fd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3149600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bristol\AppData\Local\Microsoft\Windows\Temporary Internet Files\Content.IE5\CAR0Q8AY\hw_oyster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2514600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543800" y="5486400"/>
            <a:ext cx="1219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4" action="ppaction://hlinksldjump"/>
              </a:rPr>
              <a:t>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115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All about Mrs. Bristol</vt:lpstr>
      <vt:lpstr>In what month was Mrs. Bristol Born in?</vt:lpstr>
      <vt:lpstr>PowerPoint Presentation</vt:lpstr>
      <vt:lpstr>How many children does Mrs. Bristol have?</vt:lpstr>
      <vt:lpstr>Yes, 3!</vt:lpstr>
      <vt:lpstr>Where is my family from?</vt:lpstr>
      <vt:lpstr>Georgia!</vt:lpstr>
      <vt:lpstr>What do I like to eat that grosses people out?</vt:lpstr>
      <vt:lpstr>YUCK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Chandra Bristol</dc:creator>
  <cp:lastModifiedBy>Chandra Bristol</cp:lastModifiedBy>
  <cp:revision>10</cp:revision>
  <dcterms:created xsi:type="dcterms:W3CDTF">2012-01-18T16:15:19Z</dcterms:created>
  <dcterms:modified xsi:type="dcterms:W3CDTF">2015-02-18T20:12:39Z</dcterms:modified>
</cp:coreProperties>
</file>